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igur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1259848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igur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1259848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igure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1259848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igure_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1259848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igure_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1259848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figure_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1266843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